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7" r:id="rId5"/>
    <p:sldId id="259" r:id="rId6"/>
    <p:sldId id="260" r:id="rId7"/>
    <p:sldId id="261" r:id="rId8"/>
    <p:sldId id="264" r:id="rId9"/>
    <p:sldId id="262" r:id="rId10"/>
    <p:sldId id="263" r:id="rId11"/>
    <p:sldId id="288" r:id="rId12"/>
    <p:sldId id="267" r:id="rId13"/>
    <p:sldId id="265" r:id="rId14"/>
    <p:sldId id="266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6" r:id="rId27"/>
    <p:sldId id="284" r:id="rId28"/>
    <p:sldId id="285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/>
    <p:restoredTop sz="94623"/>
  </p:normalViewPr>
  <p:slideViewPr>
    <p:cSldViewPr snapToGrid="0">
      <p:cViewPr varScale="1">
        <p:scale>
          <a:sx n="101" d="100"/>
          <a:sy n="101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FF973-55EF-93B1-2E5D-62DCC200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413D2F-4519-134F-E1D1-ABCB9FE40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44CC1-B231-300A-5603-CF91E573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E1857-3664-6DF7-2DF7-6C3D0861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54CE6-7049-998E-AF61-F6B972E5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53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F9BF1-DF1C-C305-9E5A-19ABAB17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3D455D-E9F9-39FD-4467-3E1591EF5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44D03D-1411-7CCB-19F0-3ADD88D6C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EAE31-4C63-61EE-92D0-683F834A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81AD2-489F-509E-AE41-7F715C41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712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78D000-7917-A40C-B0C9-11A2CFA01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8D56F-76F5-3F7E-590E-DDF2987C6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C49BD-6DBB-EDF0-104E-DE537B14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075106-3037-66D1-3735-65B02637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E88F79-ED99-394F-D131-10379A76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120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6B8FF-AB38-75FC-A08D-F7CF3EE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2972C-0531-2BF0-60A3-3A1A5CDCB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80899-A029-4DCD-2205-7ED711DE2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0F490-9442-230A-F139-3A53B092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343E2-5B28-6562-0F18-F4B411EC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614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AB492-CB58-3D0A-0E3D-F6980DAF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40512C-3075-6BCF-3039-C339A66F2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4005E-7EBF-D157-92B1-DF7D0AC9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97AA4-71B1-91BD-1A89-BD219126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2B836-8274-2E00-8A86-9E090B27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798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15714-6544-4F27-B121-D12151F1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5D01-D6F3-6C85-F28C-DAEE312DB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E401FB-2059-65B8-89F3-9371060C5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DF254A-6434-9942-4FAA-092D3032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57521-FC85-7D69-E865-8AF23BEF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6A45F0-B68D-7023-B721-93B7554A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285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8D443-4497-5179-B2E3-030D9CB7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7D6B5-ED0D-6CF1-0640-24FB5FAEE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A242D9-CA56-82AA-B0ED-E472FF7CC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511D0-13B3-8C18-DB9F-C0149A0F1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5F8633-B9F1-51DE-8C0B-DD38C5A5D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82EBBA-294F-860D-D803-F2BE8991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BD15D2-81E0-C0DE-01A5-16EBF042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490F01-D207-74F1-9D6C-C9994BED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565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A2580-5C11-A91E-459F-874AA531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3441FD-C4FE-A63B-1CA1-8420E20E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D9D43E-4B18-B212-2E90-277BA862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61EA9B-AB23-66BF-E94B-5A1C49C8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60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D2BBE1-9D06-50C9-E9D8-D683FF96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668154-7E83-39F2-684C-EE4DE695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D8D50C-24FD-E662-E6D3-5BAEA3EC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36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5CE33-E5B4-1907-DF6F-5135626D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629FE-2196-3F8A-4B4F-3458E225D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6625F5-A168-5FE8-9B5F-D8D953484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F2D43E-6144-F775-DF16-387DB704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7EE18F-2082-7373-F380-7CA6D35F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D3BDF-47EF-5CAB-BF23-BA008C44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94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32959-9EAA-AD49-861D-1AD244EF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5717EC-B3A1-BFD4-3C05-FD5C758F6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437BD-E168-2BF5-6C28-0A7C0805B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CBE4A-6486-14E2-DE23-EEE0B4B4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1F25B-4AF3-948C-3863-0627D0AA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BF57CE-5AFF-A2F1-061E-274C351B5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618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5C979-C382-F59A-492D-56EDF15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BEA0C-590C-BEB3-8C68-6779CC3FA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80AF7-D9FF-31DB-4952-1F3E76879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BE98A-8509-CA4C-882A-28D34BAD0E79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1B2D5-28AD-7E01-6B71-A4F3C6D63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C441B-BD90-C7BC-7995-6FE11B913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11EB9-5112-334D-8EC2-5DBC4247A21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88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새, 디자인이(가) 표시된 사진&#10;&#10;자동 생성된 설명">
            <a:extLst>
              <a:ext uri="{FF2B5EF4-FFF2-40B4-BE49-F238E27FC236}">
                <a16:creationId xmlns:a16="http://schemas.microsoft.com/office/drawing/2014/main" id="{EB5F444B-D7C8-8FFE-AC86-C27DE7CD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4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0D66EF-56F3-82E6-F873-3ACF032BF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7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83ED89A1-E800-59F6-0853-9200B0B6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0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BC46686-1C7E-D2F4-0F52-230DE5F5E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1142992" y="643466"/>
            <a:ext cx="99060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73F557BE-803E-CBAF-63CE-42BDBC15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0" y="0"/>
            <a:ext cx="8478000" cy="6860761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56369070-1325-5F34-0700-F146FDF3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28092" cy="6858000"/>
          </a:xfrm>
          <a:prstGeom prst="rect">
            <a:avLst/>
          </a:prstGeom>
        </p:spPr>
      </p:pic>
      <p:pic>
        <p:nvPicPr>
          <p:cNvPr id="6" name="그림 5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020FB8E8-C2CF-6078-5E68-6531F3B2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908" y="0"/>
            <a:ext cx="2028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3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사이트이(가) 표시된 사진&#10;&#10;자동 생성된 설명">
            <a:extLst>
              <a:ext uri="{FF2B5EF4-FFF2-40B4-BE49-F238E27FC236}">
                <a16:creationId xmlns:a16="http://schemas.microsoft.com/office/drawing/2014/main" id="{5AA976F4-E150-8FF6-334F-2BEED4A0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49" y="4497"/>
            <a:ext cx="8387501" cy="6853503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39B910C0-C28F-3BB5-7C3E-D56A7DF6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28092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7F967070-E2D2-37D3-A157-E7D19EAD9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908" y="0"/>
            <a:ext cx="2028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0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C9E36AF8-97A2-6361-1597-31BEC375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1BD5F90-B9E2-4491-B47B-40406DF0F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1" y="915672"/>
            <a:ext cx="12000258" cy="50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2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로고, 명함이(가) 표시된 사진&#10;&#10;자동 생성된 설명">
            <a:extLst>
              <a:ext uri="{FF2B5EF4-FFF2-40B4-BE49-F238E27FC236}">
                <a16:creationId xmlns:a16="http://schemas.microsoft.com/office/drawing/2014/main" id="{D84039D6-133C-BB97-3A28-3363EF3A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9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10000187-B19C-8714-2EBC-BC57DB5ED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9642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47300EB-0316-2CB8-386A-088FFA3D4DC8}"/>
              </a:ext>
            </a:extLst>
          </p:cNvPr>
          <p:cNvCxnSpPr>
            <a:cxnSpLocks/>
          </p:cNvCxnSpPr>
          <p:nvPr/>
        </p:nvCxnSpPr>
        <p:spPr>
          <a:xfrm>
            <a:off x="1509312" y="2203373"/>
            <a:ext cx="492453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44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9A59A98-50F7-72A2-210B-9AE1BB69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17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47E005E-B6FA-CE5E-BA32-838AD492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1" y="0"/>
            <a:ext cx="10020958" cy="6858000"/>
          </a:xfrm>
          <a:prstGeom prst="rect">
            <a:avLst/>
          </a:prstGeom>
        </p:spPr>
      </p:pic>
      <p:pic>
        <p:nvPicPr>
          <p:cNvPr id="9" name="그림 8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9D51F424-4096-F878-E36B-51BC4DC0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87930" cy="6858000"/>
          </a:xfrm>
          <a:prstGeom prst="rect">
            <a:avLst/>
          </a:prstGeom>
        </p:spPr>
      </p:pic>
      <p:pic>
        <p:nvPicPr>
          <p:cNvPr id="10" name="그림 9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0B793FF9-4E6B-2BA8-8D32-35F1C6BA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070" y="0"/>
            <a:ext cx="1387930" cy="6858000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9E13BF93-187E-3CED-48B8-B65F7794D745}"/>
              </a:ext>
            </a:extLst>
          </p:cNvPr>
          <p:cNvCxnSpPr>
            <a:cxnSpLocks/>
          </p:cNvCxnSpPr>
          <p:nvPr/>
        </p:nvCxnSpPr>
        <p:spPr>
          <a:xfrm>
            <a:off x="1927952" y="1961002"/>
            <a:ext cx="432962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4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6796AB48-582D-7C3A-D0E0-1F5548FE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4632" cy="6858000"/>
          </a:xfrm>
          <a:prstGeom prst="rect">
            <a:avLst/>
          </a:prstGeom>
        </p:spPr>
      </p:pic>
      <p:pic>
        <p:nvPicPr>
          <p:cNvPr id="6" name="그림 5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A23EB2F6-6292-A73F-6FCA-23A3EA0AA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370" y="0"/>
            <a:ext cx="360463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0D609A-4476-891B-0DBA-0F57FCE3F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95" y="0"/>
            <a:ext cx="8481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6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E15EBD4-7798-08F9-193D-D68BFC281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8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C8A84EB-30AD-0CD7-0F2D-B138A8FE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25" y="0"/>
            <a:ext cx="6864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6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D4DDEE7-D1D4-5273-543D-F86C427F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602" y="0"/>
            <a:ext cx="6648795" cy="6858000"/>
          </a:xfrm>
          <a:prstGeom prst="rect">
            <a:avLst/>
          </a:prstGeom>
        </p:spPr>
      </p:pic>
      <p:pic>
        <p:nvPicPr>
          <p:cNvPr id="7" name="그림 6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120066AA-88AD-9C17-052C-94A1FFE6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020786" cy="6858000"/>
          </a:xfrm>
          <a:prstGeom prst="rect">
            <a:avLst/>
          </a:prstGeom>
        </p:spPr>
      </p:pic>
      <p:pic>
        <p:nvPicPr>
          <p:cNvPr id="9" name="그림 8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C9F071FA-D16E-5889-8035-43D58990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214" y="0"/>
            <a:ext cx="3020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1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79EDA30-E32B-2339-3799-BEBC1F6C1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4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C89850D-E8BB-56B3-D539-77EEF563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34" y="-17023"/>
            <a:ext cx="9889532" cy="6875023"/>
          </a:xfrm>
          <a:prstGeom prst="rect">
            <a:avLst/>
          </a:prstGeom>
        </p:spPr>
      </p:pic>
      <p:pic>
        <p:nvPicPr>
          <p:cNvPr id="6" name="그림 5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A7474A8A-2ACC-29DD-8EC6-21469A2FC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67326" cy="6858000"/>
          </a:xfrm>
          <a:prstGeom prst="rect">
            <a:avLst/>
          </a:prstGeom>
        </p:spPr>
      </p:pic>
      <p:pic>
        <p:nvPicPr>
          <p:cNvPr id="7" name="그림 6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1FFF9849-5C31-A266-15A5-6E6EC8C8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337" y="-17023"/>
            <a:ext cx="1395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800996C1-F77E-B7E2-3A80-F37C8764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38" y="0"/>
            <a:ext cx="6299676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DB0B5D3C-6B05-306A-EA08-907A2756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20786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61BF24E1-5185-9462-A3DA-EC77B630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747" y="0"/>
            <a:ext cx="3144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1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명함, 화이트이(가) 표시된 사진&#10;&#10;자동 생성된 설명">
            <a:extLst>
              <a:ext uri="{FF2B5EF4-FFF2-40B4-BE49-F238E27FC236}">
                <a16:creationId xmlns:a16="http://schemas.microsoft.com/office/drawing/2014/main" id="{CFC4E95C-4C48-4965-4727-A4B67952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18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E0E7E202-7C90-C1B9-B0EE-FD9EAB938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무제1">
            <a:hlinkClick r:id="" action="ppaction://media"/>
            <a:extLst>
              <a:ext uri="{FF2B5EF4-FFF2-40B4-BE49-F238E27FC236}">
                <a16:creationId xmlns:a16="http://schemas.microsoft.com/office/drawing/2014/main" id="{CE639BFC-5440-83CB-F74B-55CEDC39B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7068" y="0"/>
            <a:ext cx="321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AEC70277-FAF8-F101-FF66-13D34CD72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" r="5766"/>
          <a:stretch/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16" name="Group 9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0" name="Freeform: Shape 13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620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5A3E63-08B8-92DD-2E07-1F5AADE9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0"/>
            <a:ext cx="10550770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F605C4C2-98F0-F2B0-F02C-0692A940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5769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A4F33E22-2A75-0A49-E980-7BF368CB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1" y="0"/>
            <a:ext cx="102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8EB6649F-FA4D-4E0A-DC27-B243D0D2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A3D57C08-96A9-E5AC-3FA8-92E4BB3B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46" y="0"/>
            <a:ext cx="10568907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C9ACAD41-3CB2-603E-1293-1706D828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5769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DD8272D6-CE91-CC65-77E5-498BDC1E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1" y="0"/>
            <a:ext cx="102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0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F3727995-195F-CC62-F8C2-80F272B4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91" y="0"/>
            <a:ext cx="7142018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15D01B08-C613-1655-0263-C2E36AF2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90446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4B158039-F5BF-4860-D446-A582F953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555" y="0"/>
            <a:ext cx="269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3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4E54E88-244E-3DB2-E84E-1C0A9752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63" y="0"/>
            <a:ext cx="7427674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E0F3BB4C-3E93-1A64-7406-0395C4F0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90446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9DDD6B15-595B-87AA-8B1F-09A5044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555" y="0"/>
            <a:ext cx="269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5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1EFA341-D75C-7627-BB0B-5384A553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05" y="-24587"/>
            <a:ext cx="8392589" cy="6882587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C6501ECB-55E7-506C-110B-6DAA7A9F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3601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4A1719C0-FA0A-5E8E-D674-CB5607899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0"/>
            <a:ext cx="2133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6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36BF781-58D5-103E-CBF9-6DC13FAF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90" y="0"/>
            <a:ext cx="7698219" cy="6858000"/>
          </a:xfrm>
          <a:prstGeom prst="rect">
            <a:avLst/>
          </a:prstGeom>
        </p:spPr>
      </p:pic>
      <p:pic>
        <p:nvPicPr>
          <p:cNvPr id="4" name="그림 3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AA45FAEA-AA0C-C247-57C5-18C3FDBA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91508" cy="6858000"/>
          </a:xfrm>
          <a:prstGeom prst="rect">
            <a:avLst/>
          </a:prstGeom>
        </p:spPr>
      </p:pic>
      <p:pic>
        <p:nvPicPr>
          <p:cNvPr id="5" name="그림 4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78C0962E-E478-A748-2D77-3E7436C5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493" y="0"/>
            <a:ext cx="239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03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Macintosh PowerPoint</Application>
  <PresentationFormat>와이드스크린</PresentationFormat>
  <Paragraphs>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임승진</dc:creator>
  <cp:lastModifiedBy>임승진</cp:lastModifiedBy>
  <cp:revision>7</cp:revision>
  <dcterms:created xsi:type="dcterms:W3CDTF">2023-06-11T14:06:14Z</dcterms:created>
  <dcterms:modified xsi:type="dcterms:W3CDTF">2023-06-12T13:28:13Z</dcterms:modified>
</cp:coreProperties>
</file>